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9" r:id="rId3"/>
    <p:sldId id="258" r:id="rId4"/>
    <p:sldId id="263" r:id="rId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009999"/>
    <a:srgbClr val="FEB4F3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8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DE6E0D-CA1B-4416-A904-77A24F5BC896}" type="datetimeFigureOut">
              <a:rPr lang="ru-RU"/>
              <a:pPr>
                <a:defRPr/>
              </a:pPr>
              <a:t>21.02.2013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6CA0DB-7031-4357-8EE9-64E1A563BC7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25AE64-5141-49FD-AA51-C8B0C3A44EE4}" type="datetimeFigureOut">
              <a:rPr lang="ru-RU"/>
              <a:pPr>
                <a:defRPr/>
              </a:pPr>
              <a:t>21.02.2013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DD861C-85E4-4BA8-9D77-EDF80B6224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35E561-2C5D-4B77-84EA-A1AF7AEF0BAD}" type="datetimeFigureOut">
              <a:rPr lang="ru-RU"/>
              <a:pPr>
                <a:defRPr/>
              </a:pPr>
              <a:t>21.02.2013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BCA00A-697D-472F-B85C-4848255183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5569E1-FD1B-4D63-9D2D-B141ABB38150}" type="datetimeFigureOut">
              <a:rPr lang="ru-RU"/>
              <a:pPr>
                <a:defRPr/>
              </a:pPr>
              <a:t>21.02.2013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F0AC4B-980B-4872-B576-C0CF1FF95C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3EEF7C-C2BD-4D8C-9E24-6C2E84EF27AE}" type="datetimeFigureOut">
              <a:rPr lang="ru-RU"/>
              <a:pPr>
                <a:defRPr/>
              </a:pPr>
              <a:t>21.02.2013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4B37A3-1B91-49F6-A709-45AB15DFAE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4B8A9E-0B75-41AF-95DC-0B1751216CE2}" type="datetimeFigureOut">
              <a:rPr lang="ru-RU"/>
              <a:pPr>
                <a:defRPr/>
              </a:pPr>
              <a:t>21.02.2013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1C80DA-BDDF-48FE-AC75-0498F3F9C7E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5D96FD-5E71-43E7-8213-7EEDF4BBA323}" type="datetimeFigureOut">
              <a:rPr lang="ru-RU"/>
              <a:pPr>
                <a:defRPr/>
              </a:pPr>
              <a:t>21.02.2013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C5DC3F-30B4-42F4-B5E7-A6758AD7A5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A172F7-1119-4458-A7FD-D0466A4A28A0}" type="datetimeFigureOut">
              <a:rPr lang="ru-RU"/>
              <a:pPr>
                <a:defRPr/>
              </a:pPr>
              <a:t>21.02.2013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0E554C-E14E-42F9-8315-0936D51E41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33B351-18CA-42C7-A85B-E9686D3E585C}" type="datetimeFigureOut">
              <a:rPr lang="ru-RU"/>
              <a:pPr>
                <a:defRPr/>
              </a:pPr>
              <a:t>21.02.2013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01861D-42D0-436F-8DF8-4B9B3D081E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FAE233-262A-46D1-BDC6-768D9717AE38}" type="datetimeFigureOut">
              <a:rPr lang="ru-RU"/>
              <a:pPr>
                <a:defRPr/>
              </a:pPr>
              <a:t>21.02.2013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1169D9-543D-4C42-A652-D77BA249ED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F5EE15-2D43-49BA-9D78-A9493CBCA85B}" type="datetimeFigureOut">
              <a:rPr lang="ru-RU"/>
              <a:pPr>
                <a:defRPr/>
              </a:pPr>
              <a:t>21.02.2013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95DC66-FB19-45ED-BDFB-D581DD1E42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E4EB3D5-0282-41DB-AE0E-A52441CF62C7}" type="datetimeFigureOut">
              <a:rPr lang="ru-RU"/>
              <a:pPr>
                <a:defRPr/>
              </a:pPr>
              <a:t>21.02.2013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B56309F-9927-4FE4-B9EA-E85A9D5C39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700" y="0"/>
            <a:ext cx="9144000" cy="690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4" name="Рисунок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123825"/>
            <a:ext cx="9144000" cy="702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700" y="0"/>
            <a:ext cx="9144000" cy="690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8" name="Рисунок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31913" y="188913"/>
            <a:ext cx="6119812" cy="657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Выноска-облако 6"/>
          <p:cNvSpPr/>
          <p:nvPr/>
        </p:nvSpPr>
        <p:spPr>
          <a:xfrm>
            <a:off x="2411413" y="3478213"/>
            <a:ext cx="3960812" cy="1751012"/>
          </a:xfrm>
          <a:prstGeom prst="cloudCallout">
            <a:avLst>
              <a:gd name="adj1" fmla="val -19254"/>
              <a:gd name="adj2" fmla="val -127039"/>
            </a:avLst>
          </a:prstGeom>
          <a:solidFill>
            <a:srgbClr val="FEB4F3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ВСЁ БУДЕТ ОК!!</a:t>
            </a: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75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2" name="Рисунок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11413" y="460375"/>
            <a:ext cx="4248150" cy="5837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Выноска-облако 7"/>
          <p:cNvSpPr>
            <a:spLocks noChangeArrowheads="1"/>
          </p:cNvSpPr>
          <p:nvPr/>
        </p:nvSpPr>
        <p:spPr bwMode="auto">
          <a:xfrm rot="-692103">
            <a:off x="0" y="1773238"/>
            <a:ext cx="3524250" cy="2160587"/>
          </a:xfrm>
          <a:prstGeom prst="cloudCallout">
            <a:avLst>
              <a:gd name="adj1" fmla="val 75880"/>
              <a:gd name="adj2" fmla="val -9375"/>
            </a:avLst>
          </a:prstGeom>
          <a:solidFill>
            <a:srgbClr val="EBF1DE"/>
          </a:solidFill>
          <a:ln w="40000" algn="ctr">
            <a:solidFill>
              <a:srgbClr val="009999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ru-RU" sz="2800" b="1">
                <a:solidFill>
                  <a:srgbClr val="009999"/>
                </a:solidFill>
                <a:latin typeface="Times New Roman" pitchFamily="18" charset="0"/>
                <a:cs typeface="Times New Roman" pitchFamily="18" charset="0"/>
              </a:rPr>
              <a:t>ВСЁ БУДЕТ ОК!!</a:t>
            </a: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12" descr="9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26988"/>
            <a:ext cx="9144000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2" name="Picture 8" descr="8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68538" y="1125538"/>
            <a:ext cx="4319587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0"/>
                            </p:stCondLst>
                            <p:childTnLst>
                              <p:par>
                                <p:cTn id="11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5000" fill="hold"/>
                                        <p:tgtEl>
                                          <p:spTgt spid="1639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8</Words>
  <Application>Microsoft Office PowerPoint</Application>
  <PresentationFormat>Экран (4:3)</PresentationFormat>
  <Paragraphs>2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IRINA</dc:creator>
  <cp:lastModifiedBy>IRINA</cp:lastModifiedBy>
  <cp:revision>14</cp:revision>
  <dcterms:created xsi:type="dcterms:W3CDTF">2013-02-18T15:33:44Z</dcterms:created>
  <dcterms:modified xsi:type="dcterms:W3CDTF">2013-02-21T15:20:02Z</dcterms:modified>
</cp:coreProperties>
</file>