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60" r:id="rId4"/>
    <p:sldId id="259" r:id="rId5"/>
    <p:sldId id="263" r:id="rId6"/>
    <p:sldId id="264" r:id="rId7"/>
    <p:sldId id="265" r:id="rId8"/>
    <p:sldId id="266" r:id="rId9"/>
    <p:sldId id="267" r:id="rId10"/>
    <p:sldId id="258" r:id="rId11"/>
    <p:sldId id="268" r:id="rId12"/>
    <p:sldId id="269" r:id="rId13"/>
    <p:sldId id="271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3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42.10526" units="1/cm"/>
          <inkml:channelProperty channel="Y" name="resolution" value="42.85714" units="1/cm"/>
        </inkml:channelProperties>
      </inkml:inkSource>
      <inkml:timestamp xml:id="ts0" timeString="2013-03-02T08:25:01.327"/>
    </inkml:context>
    <inkml:brush xml:id="br0">
      <inkml:brushProperty name="width" value="0.6985" units="cm"/>
      <inkml:brushProperty name="height" value="0.6985" units="cm"/>
      <inkml:brushProperty name="color" value="#3366FF"/>
      <inkml:brushProperty name="rasterOp" value="maskPen"/>
      <inkml:brushProperty name="fitToCurve" value="1"/>
    </inkml:brush>
  </inkml:definitions>
  <inkml:trace contextRef="#ctx0" brushRef="#br0">348 1355,'39'-53,"38"-26,0-27,19 1,1 52,-39-25,-1 25,-18 27,-1-27,-18 26,38-25,-39 52,19-27,1 1,0-1,-1 1,1 0,18-1,1 1,0 0,19-1,20 1,-1-1,20 27,-39-26,19 26,-38 0,19 0,-38 0,-1 0,-19 0,1 0,18 53,-38 0,0-1,21 27,-21 1,0-1,0 0,0-1,0-25,0 0,-21 26,-17-26,38 0,-39-1,20 1,-39 53,39-53,-39-1,39 27,-20-52,1-1,18 53,-38-52,20 26,-1-1,1-25,-1 52,1-26,-1-1,-19 27,20-26,-1-27,-19 53,20-52,19 52,-39-53,38 0,1 27,-39 0,20 0,-1 26,-19-26,39 0,-19-1,18-25,1 26,-20-1,20-25,-19-1,-1 1,20 25,-20-25,20-2,-20 2,20-1,0 0,0-26,57-79,1 54,-1-54,20 52,-19-26,18 27,1 0,0-27,19 53,-19-53,0 0,0 53,38-26,-38-1,-20 1,20 0,-19 26,19 0,0-27,-1 1,1-1,0 27,38 0,-57 0,19-26,0 26,-1-26,1 26,1-27,-1 27,-20 0,-18 0,18 0,1 0,-20 27,20-1,-20 0,0-26,20 53,-39-26,38 25,-18 1,18 0,-19 26,1 27,18-27,-18-1,-20-25,0 0,0-1,19 28,-19-1,19 0,0-26,-19 52,0-25,0 25,0 1,0-1,0 1,0-28,0 1,0 0,-19 1,19-1,-38 53,18-27,-18-25,-1 51,1-25,18-27,-18 27,-1-28,20 54,-39-53,20 53,-1-53,-19 27,0-27,39-26,-19 26,-2 0,1-52,1 52,19-26,-39-1,19 53,-38-52,19 52,0-52,-19 26,0-26,19-53,20 53,-1-27,1-26,-1 27,-19-1,20-26,-20 26,39-26,-20 0,-19 0,1 0,-21 0,21 0,-21-52,21 25,-1 1,0-27,-19 27,38-27,1 26,19-25,-1 25,-18-25,18 25,1-26,-19-25,38 25,-20-26,1 26,19 27,0 0,-19-27,19-26,0 26,0 0,0-26,0 52,0 1,0 0,0-1,19 1,-19 0,19-27,1 0,-1 0,19 0,1 1,0 25,-1-26,1 27,-1 0,20 0,0-27,38 1,1-1,-40 26,21-25,37-1,-38 26,0-25,-19 25,39-25,-40-1,1 26,39-25,-40-1,40 0,-20 27,19-27,-19 0,21 0,-21 0,-19 27,38-53,0 26,-38-25,39 51,-20-25,-19-1,19 27,-19-27,-1 0,20 27,-19-27,0 0,19 27,-38-27,19 26,-20-25,20-1,19 26,-19-25,-20 25,1-26,0 27,-1 0,-19-1,39-26,-19 27,-20 0,20-1,-20 27,0-26,0 0,20-1,-39 2,19 25,1 0,-20-27,0 1,0 26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42.10526" units="1/cm"/>
          <inkml:channelProperty channel="Y" name="resolution" value="42.85714" units="1/cm"/>
        </inkml:channelProperties>
      </inkml:inkSource>
      <inkml:timestamp xml:id="ts0" timeString="2013-03-02T08:25:01.328"/>
    </inkml:context>
    <inkml:brush xml:id="br0">
      <inkml:brushProperty name="width" value="0.6985" units="cm"/>
      <inkml:brushProperty name="height" value="0.6985" units="cm"/>
      <inkml:brushProperty name="color" value="#3366FF"/>
      <inkml:brushProperty name="rasterOp" value="maskPen"/>
      <inkml:brushProperty name="fitToCurve" value="1"/>
    </inkml:brush>
  </inkml:definitions>
  <inkml:trace contextRef="#ctx0" brushRef="#br0">2337 797,'0'-27,"0"1,-17 0,-34-27,33 26,-16 1,-1 0,18 26,-1-27,-16 1,0 26,0 0,-35-27,16 27,-15-26,-1 26,-35 0,53 0,-1 0,1 0,-1 0,17 0,-16 0,16 0,-16 0,-1 0,17 26,-17 1,1 26,0-27,-1 0,18 1,16-27,0 26,-16 1,0-1,17 0,-18 1,1 25,17-25,-17 26,-2-27,19 0,0 1,0-1,17 53,-35-52,35 26,-34-1,17 1,17-26,-17-1,0 27,17-1,-18 1,1 0,-1 0,18-27,0 27,-17 26,0-26,17 0,-34-1,34-25,-18 26,18-27,0 0,0 54,0-54,0 27,-17 26,17-26,0-1,0 0,0 1,0 0,0 0,0-27,0 27,0 0,0-1,0-25,0 25,0 1,0 26,0-52,0-1,0 27,0 0,0 26,0-26,0 0,0-27,17 27,-17-27,18 0,-18 27,0 0,17 0,0 0,0-1,0 1,1 0,-1 0,-17-27,35 53,-35-26,17 0,17 0,-34-1,35-25,-35 26,17-53,0 26,0 0,17 1,-34-1,36-26,-19 26,0 1,17-27,-17 0,1 0,16 0,0 0,19 0,-19-27,18 1,-18 26,0-26,18-1,-18-25,18-1,-17 26,-1 1,0-27,-16 27,16-1,-17-25,18-1,0 0,-1 0,0 27,-17-27,18 0,-18 1,0 25,17-52,2 26,-2 0,0 1,1-1,-1 0,-17 0,17 1,1-1,0 0,-1-53,-16 54,33-28,-34 28,17-27,-16 26,-1 0,18 0,-35 0,34-26,-16 27,-1-27,17 0,-34 26,34-26,-16 26,-18 1,34-28,-17 28,-17 25,17-25,1-28,-1 1,18 26,-18-26,0 26,0-26,0 27,1-1,-1 26,0-52,-17 26,34 1,-17-1,2-26,15-27,-17 53,-17 27,17-27,0 27,-17-1,0-25,17 52,-17-27,18-26,-1 27,0-27,-17 27,0-27,17 53,-17 26,0 27,0 0,0 26,-17 0,0 1,17-1,0 0,0 0,-17 0,-1 0,18 1,-17-1,17-26,0 26,0 0,0 0,-17-26,17 0,0-1,-17 1,0 0,17 26,0 0,0 0,-17-26,17 0,0 0,-17 0,17-1,-19 1,19-1,0 1,0-1,0 1,-17 26,17-52,0-1,0 1,0 52,-17-53,17 0,0 27,0-26,0-1,0 0,0 27,0-26,0-1,0 27,0 26,0 0,0-52,0-1,0 0,0 27,0-27,0 1,17 26,-17-27,0 53,0-52,0 25,17-25,-17 52,19-79,-19 26,0 1,0-1,17 0,-17 1,17-1,-17 1,17-1,-17 0,17 27,0-53,-17 27,0-1,17-26,-17 26,0 1,18-27,-18 26,17-26,0 27,0-1,0-26,18 0,-18 0,1 0,16 0,-17 0,0 0,1 0,-1 0,0 0,17-26,-17-1,1 27,-1-26,0-1,1 27,-18-26,34 0,-34-1,18 1,-1-1,0 27,-17-26,17-27,0 27,0-1,0 1,1-27,-1 27,-17 0,34-1,-34 1,18-27,-1 27,1-27,-1 0,0 0,-17 27,17-1,0-25,-17 25,17 1,-17-27,0 53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42.10526" units="1/cm"/>
          <inkml:channelProperty channel="Y" name="resolution" value="42.85714" units="1/cm"/>
        </inkml:channelProperties>
      </inkml:inkSource>
      <inkml:timestamp xml:id="ts0" timeString="2013-03-02T08:25:01.329"/>
    </inkml:context>
    <inkml:brush xml:id="br0">
      <inkml:brushProperty name="width" value="0.6985" units="cm"/>
      <inkml:brushProperty name="height" value="0.6985" units="cm"/>
      <inkml:brushProperty name="color" value="#3366FF"/>
      <inkml:brushProperty name="rasterOp" value="maskPen"/>
      <inkml:brushProperty name="fitToCurve" value="1"/>
    </inkml:brush>
  </inkml:definitions>
  <inkml:trace contextRef="#ctx0" brushRef="#br0">2542 685,'0'-22,"0"-22,0 22,-22-23,1 23,-22-22,-22 22,23 0,-22 0,21 0,-1-1,1 1,22 22,-1 0,-42 0,-1 0,1 0,22 0,-1 22,-22 1,22-23,-22 44,1-22,-1 0,44 22,-1-44,-41 44,41-21,-21 21,21-22,-21 22,22 23,-1-23,-42 0,42-1,-21 24,22-23,-22 0,21 0,-20 23,21-23,-44 22,43 1,-42 21,42-43,-21 21,0 0,22-21,-22-1,21 0,-21 44,22-43,0-1,0 22,-1-22,1 22,-1-44,22 22,-22 23,1-23,21 44,-22-21,22-1,0 1,0-1,0 0,0-21,0-1,0 0,0 0,0 0,0 23,0-23,0 21,0-20,0 21,0-22,22 23,-1-1,-21 0,22 45,21 0,0-1,-1-43,-42-1,43-22,-21-22,-22 1,21-23,1 22,21-22,21 0,-21 0,44 0,-23-22,0-1,43 1,-42-44,21 0,-21-1,20 1,-42 22,21-45,-42 45,42 0,-42-1,21-21,-22 22,23-23,-23 1,65-44,-22 0,22-23,-22 67,-21-45,0 45,-21-1,21 1,22 0,-44-45,0 22,22-21,0 22,0-22,0 21,-43 23,43-45,-22 45,1 0,-22-1,21 1,23-45,-23 45,1-23,-1 1,-21-1,22 24,20-1,-21-1,-21 23,43-22,-21-1,-22 23,21 22,1-22,-22 22,0 88,0 44,-22 90,-21-24,-21 23,22 22,-1-44,21-22,1-23,21 1,-22-1,22 23,0-22,-22 66,22-22,0 22,-21-1,21-21,-22 44,1-22,21-22,-22-22,1 21,-1 23,22-66,0 22,0 22,-21 0,-1-1,1 45,21-44,-22 0,1-22,-1 0,1-67,21 1,-21 20,21-43,-21 23,-1-23,1-21,-1 21,1 22,-1-43,-21 21,21 45,-42-23,-1 23,1-45,21 23,-21-24,0 24,-23-1,44-44,-43 45,22-67,0 44,43-44,-22 0,-1-22,23 23,21-1,-43-22,21 0,1 0,-22 0,-22 0,1 0,-21 0,20-45,-43-21,65 22,-21 0,-1-23,22 23,1-44,21 21,-22 2,-1-24,23 1,21 21,-22 1,1 0,-1-45,22 45,0-23,0 23,0-23,0 23,0 0,22 21,-1 1,22 0,-21-21,21 20,0 1,-1 0,44-23,-21 1,42 44,23-44,-24 21,23-21,22 0,20-23,-20-22,0 45,-45 22,23-23,-43 1,1-22,-1 22,-1-22,1-23,43-22,-21 45,-2-1,2 1,-1-23,-42 45,43-23,-23 1,-21 0,1 0,21 0,-21 43,21-43,-44 44,1-1,0 1,-22 22,1 0,-1 0,-21 0,22-1,-22 1,21 22,1 0,-22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42.10526" units="1/cm"/>
          <inkml:channelProperty channel="Y" name="resolution" value="42.85714" units="1/cm"/>
        </inkml:channelProperties>
      </inkml:inkSource>
      <inkml:timestamp xml:id="ts0" timeString="2013-03-02T08:25:01.330"/>
    </inkml:context>
    <inkml:brush xml:id="br0">
      <inkml:brushProperty name="width" value="0.6985" units="cm"/>
      <inkml:brushProperty name="height" value="0.6985" units="cm"/>
      <inkml:brushProperty name="color" value="#3366FF"/>
      <inkml:brushProperty name="rasterOp" value="maskPen"/>
      <inkml:brushProperty name="fitToCurve" value="1"/>
    </inkml:brush>
  </inkml:definitions>
  <inkml:trace contextRef="#ctx0" brushRef="#br0">2501 790,'0'-42,"-19"0,-18 0,-1-1,1 22,-19-42,18 42,-38-21,2 0,17 42,-36-42,18 21,18 21,1 0,0 0,18 0,-18 0,0 0,18 0,-18 0,-1 0,1 0,0 21,0-21,-1 21,20 21,-1-21,-18 21,-19 0,38 21,-1-20,-19-22,38 42,-18-21,0 0,18 0,-18 41,-1-41,38 21,-37 22,-1-1,20-21,-1 0,0 21,0 0,0 1,0-22,0 0,1-21,18 21,-19 0,19 21,0 1,0-22,-19 20,0-20,19 0,-18 0,18-21,0 0,0 22,0-22,-19 21,19 0,0 0,0 0,0 21,0-20,0-1,0 0,19-21,-1 21,-18-21,0 21,38 20,-19-19,-1-22,1 0,19 21,-19 0,0-21,0 0,18 0,-18 0,-1-42,1 42,0-42,-19 22,19-1,-1-21,1 0,37 0,0 0,1 0,-1-21,19-1,19-41,-18 21,17 0,1 0,-38 0,0 0,1 0,-20 0,1-21,-1-1,1 22,18-41,-37 20,55-21,-16 0,-21-1,0 22,19 0,-18-42,-19 42,18-21,19-1,-36 1,36-21,0 0,0 1,-18 19,-1-20,0 42,1-21,-18 42,17-42,0-22,-18 43,37-63,-18 42,-1 0,-18 20,18 1,1-21,-19 22,0 20,18-21,-37 21,38-21,-19-22,-1 43,1 0,0 0,-1 0,1 21,-19 0,0 0,19 0,-19 0,19 21,-19 42,0 0,0 21,0 21,0 1,-19 20,0-21,0 41,19-20,-18 1,-1-1,0-42,19 0,0 21,-18 0,18-20,-19 20,0 0,19 0,-19-21,19 0,0 1,0-2,0 1,-18-21,18 21,0 0,0 0,-19 0,19-20,0 41,0-21,0 0,0 0,0 0,0 21,0-41,0-1,0 0,0-21,0 21,0 0,0-21,19 21,-19-21,0 0,18-21,-18 21,0-1,0 1,19-21,0 42,-19-21,19-21,-19 22,0-1,18 0,-18 0,0 0,19-21,-19 42,0-21,19-21,-1 21,-18 0,0 0,19-21,19 0,-20 21,20-42,38-21,-20 0,37-21,1 0,-57 41,-17 1,-1 21,-19-21,0 0,18-20,1 41,-19-42,19 21,-19 0,18-21,1 21,-19-21,19 42,-19-21,18 21,-18-21,19 21,-19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42.10526" units="1/cm"/>
          <inkml:channelProperty channel="Y" name="resolution" value="42.85714" units="1/cm"/>
        </inkml:channelProperties>
      </inkml:inkSource>
      <inkml:timestamp xml:id="ts0" timeString="2013-03-02T08:25:01.331"/>
    </inkml:context>
    <inkml:brush xml:id="br0">
      <inkml:brushProperty name="width" value="0.6985" units="cm"/>
      <inkml:brushProperty name="height" value="0.6985" units="cm"/>
      <inkml:brushProperty name="color" value="#3366FF"/>
      <inkml:brushProperty name="rasterOp" value="maskPen"/>
      <inkml:brushProperty name="fitToCurve" value="1"/>
    </inkml:brush>
  </inkml:definitions>
  <inkml:trace contextRef="#ctx0" brushRef="#br0">349 3416,'0'-69,"39"-1,-39 1,39-1,-1 2,-18 21,19-22,-20 23,20-23,-19 23,-1-47,39 1,-38 23,-1 23,1-24,-1 24,20-23,-39 46,20-46,-1 23,-19 23,19-1,-19-22,20 23,-20-23,19-23,-19 0,20 23,-1 22,1-22,-20-23,19 0,1 0,-1 22,0-22,1 23,-1 23,-19-46,0 46,20 0,-20-24,19 24,-19 0,0-23,20 1,-1-2,-19 1,20 0,-1-1,0 24,-19-23,0 1,20-25,-1 24,-19 23,20-24,-20 24,19 23,-19-23,0 0,0 1,20 22,-1-47,-19 24,20 0,-1-23,20 92,-20 24,20-25,-19 24,-1 1,1-24,19 0,-20 23,20-46,-20 0,1 23,-1-22,20 22,-19-46,-1 23,20 0,-20 0,20 1,0-24,19 22,-19 1,0-23,0 0,0 0,0 0,0 0,-20 0,20 0,0 0,19 0,40-45,-60 21,20 24,-19-46,39 23,-40-23,-18 22,19 1,0 0,-20-23,20 24,-20-1,1-1,19-22,-39 23,19 23,-19-23,20 0,-1 23,-19-24,0 1,0 0,20 23,-20-23,0 0,19 1,-19-1,0 46,0-1,-19 24,19 24,0-24,-20 23,1-45,19 21,0-22,0 23,-20-23,20 47,-39-1,39-23,0 23,-19 24,-1-47,1 23,19 0,-19 0,-1-22,1-1,19 23,-20-23,20 23,-19-46,-1 47,20-24,-19 23,-1 0,1-23,19 24,-19 21,19-21,-20-1,20 1,-19-1,19 0,0 0,0 1,-20-1,20-24,0 2,0 22,0 24,0-25,0 2,-19 22,19-22,0-24,0 22,0 2,0-1,-20 1,20-2,0-21,0-1,0 23,0-22,0-24,0 22,0 1,0 1,0 22,0 1,20-25,-20 1,19 0,1 1,-20 22,19-46,1 1,-1 21,-19-22,19 0,-19 0,20 0,-1-23,-19 24,20-24,19 0,19 0,0 0,20 0,39-24,-39-22,19 0,-19 1,-20 21,20-45,0 23,-20 22,0 1,1-23,-1 23,0-46,1 23,-20-23,19-1,-19 25,39-25,-20 1,20 23,-20-24,0 25,-38-1,-1 22,20 1,-39 0,20 0,-1 0,1 0,-1-24,0 47,-19-68,0 68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42.10526" units="1/cm"/>
          <inkml:channelProperty channel="Y" name="resolution" value="42.85714" units="1/cm"/>
        </inkml:channelProperties>
      </inkml:inkSource>
      <inkml:timestamp xml:id="ts0" timeString="2013-03-02T08:25:01.332"/>
    </inkml:context>
    <inkml:brush xml:id="br0">
      <inkml:brushProperty name="width" value="0.6985" units="cm"/>
      <inkml:brushProperty name="height" value="0.6985" units="cm"/>
      <inkml:brushProperty name="color" value="#3366FF"/>
      <inkml:brushProperty name="rasterOp" value="maskPen"/>
      <inkml:brushProperty name="fitToCurve" value="1"/>
    </inkml:brush>
  </inkml:definitions>
  <inkml:trace contextRef="#ctx0" brushRef="#br0">2637 901,'0'-19,"-20"19,-19 0,-20-40,-19 20,19 20,0 0,1 0,19-20,-20 20,20 0,0 0,0 0,-20 0,0 0,20 0,-1 0,21 20,0-20,-20 20,19-20,-19 40,-1-21,-18 21,0-1,-41 0,41-19,-21 40,40-40,0 19,-19 1,-1-1,20 0,-20 41,20-41,-39 21,39 18,-20-19,19 21,-18-21,0 20,18-20,1 20,19-40,-19 21,20-21,0 1,-1 19,0-19,20 18,-20 2,1-20,-1-1,20 21,0-2,0-18,0 0,0 19,0-19,0 38,-19 1,19 39,0-38,0-1,0-20,0 0,0 20,0-39,0 19,0-19,0-1,0 20,19 1,1-1,-20-20,0 20,39 1,-19-21,0 21,-1-2,20 2,-20-1,20-19,-19 20,0-22,0-18,-1 0,-19 0,20-20,-1 20,0-20,1 0,39 0,-20 0,58 0,-37-20,18 0,-20-20,40 2,1-2,17-39,-37 19,18-38,2 19,-21-20,-19 20,-1-20,-19 20,0 0,1-40,-1 40,0-19,19-1,-18 21,-1 18,0-39,-20 1,40 18,-19-19,-1 1,-1-1,-18 39,-1-38,1 39,0-1,0 1,-20 0,0-20,19 0,1 20,-20 0,19-1,1-19,-20 39,0-18,39-2,-20 1,1-39,-20 38,20-19,-1 19,-19 21,20 0,-20 19,0 0,0 1,19-21,-19 20,0 0,0 0,20 20,-20 80,0 19,0-1,0 41,0-21,0 21,0-21,0-19,0-21,-20-18,20 19,0 19,0-19,-19 21,19-22,0 41,-20-60,20 20,-19-20,19 1,0-1,0 19,-20-18,20 39,0-21,-20-18,20-1,-19 1,19-1,0-20,0 1,0 19,0 1,0-1,0 0,0 0,0-19,0-1,0 20,0-39,0 0,0-1,19 1,-19 0,20 20,0-40,-1 39,1-19,-1 0,1-20,-1 20,1-1,-1-19,21 19,-21 1,20-20,0 20,-19 0,-1-20,21 0,-20 0,-1 0,0 0,20 0,-19 0,20 0,-21 0,20 0,-19-20,-1 20,39-20,-37 0,-2 1,40-40,-40 39,20-19,1-1,-21 0,1 1,19-20,-20-20,20 0,1 39,-21-38,20 38,-39 0,0 20,0 1,20 19,-20-20,-20 0,-38 0,58 20</inkml:trace>
  <inkml:trace contextRef="#ctx0" brushRef="#br0" timeOffset="1">3028 822,'-20'0,"1"-20,19-19,-20 0,1-1,0 20,19-19,-21 19,21 0,0 0,0 1,-19-1,19 0,-20-19,20 19,0 1,0-1,0 0,0 0,0 0,-19 20,19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42.10526" units="1/cm"/>
          <inkml:channelProperty channel="Y" name="resolution" value="42.85714" units="1/cm"/>
        </inkml:channelProperties>
      </inkml:inkSource>
      <inkml:timestamp xml:id="ts0" timeString="2013-03-02T08:25:01.405"/>
    </inkml:context>
    <inkml:brush xml:id="br0">
      <inkml:brushProperty name="width" value="0.6985" units="cm"/>
      <inkml:brushProperty name="height" value="0.6985" units="cm"/>
      <inkml:brushProperty name="color" value="#3366FF"/>
      <inkml:brushProperty name="rasterOp" value="maskPen"/>
      <inkml:brushProperty name="fitToCurve" value="1"/>
    </inkml:brush>
  </inkml:definitions>
  <inkml:trace contextRef="#ctx0" brushRef="#br0">472 3655,'-18'0,"1"0,17 23,0 1,-18-1,0 1,18 23,-18-23,1 0,17-1,0 1,-18 0,18-1,0 1,0-1,0 1,0-1,0 0,0 1,0 23,0 1,0-25,18 24,-18 1,17 23,1-48,-18 1,18 23,0-47,-18 47,17-47,-17 24,36 0,-36-1,18-23,-1 48,19-48,-19 23,1 1,18-24,-36 23,35-23,-17 24,16-24,-16 24,0-24,17 0,-17 0,0 0,-1 0,19 0,-1 0,1 0,-1-24,1-23,-1 0,36-1,-36 25,1-48,-1 47,1-23,-1-24,18 24,-17-1,-18-22,34 22,-17 1,1-23,-1 23,0-24,1 24,-1-24,19 0,-37 24,36-48,-17 48,-1-1,1-22,-18 46,17-23,0-24,1 23,-18-22,17 22,1-23,-20 24,20 0,-1-24,1 0,-19 24,19-24,-1 24,1-47,17 23,-35 0,35 0,-36 24,19 0,-18-24,17 0,-35 24,36-1,-19-22,19 22,-1-46,1 46,-19 1,19-24,-2 0,-16 48,0-48,-1 24,19-24,-18 23,17 1,-17 0,0 0,-1 0,-17 24,18-25,0 1,-1 0,1 0,0-24,-18 47,18-23,-1 23,-17-23,18 23,0-23,-18 23,35 1,-17-48,-18 47,18 0,-18 1,0-1,17 24,-17-23,0 70,0 0,-17-23,-1 47,0-48,18 25,-17-25,-1 48,18-47,-18-1,0 48,18-47,-17 0,-1 46,18-46,-18 23,0 1,1-2,17 25,-18-48,18 25,-18-1,1 24,17-24,-18 0,0 1,0-1,18 0,-17 24,-1-47,0 23,18 0,0 1,-18-25,1 25,17-1,-18 24,0-24,2 0,16 24,-18-24,18 1,-18-1,0 0,18 0,-17 1,17-1,-18-1,18-22,0 23,0-23,0 23,-18-23,0 47,18-24,0-23,-17 23,17 0,0-23,0-1,-18 1,18 0,0 23,0-23,0-1,0 24,0 1,0-25,0 25,-18-1,18 0,-17 0,17 1,0-25,0 25,0-1,0-23,-18 23,18-24,0 1,0 47,0-47,0 23,0-23,0 23,0 0,0-24,0 0,18 25,-18-25,0 1,17 23,-17-23,0-1,0 25,18-25,0 25,-1-1,1-24,0 25,0-25,-18 1,17 0,1-24,-18 23,18-23,0 0,-2 0,20 0,17 0,0 0,18 0,35-23,-17-1,-18-47,0 24,0-24,0 24,-2-1,2-22,-35 22,-1 1,18 0,-17 0,-1 0,1 0,-18 0,17-1,0-23,-17 1,18-1,-1 0,-17 0,17 0,1 24,-1-24,1-24,-2 24,1-23,1 23,-18 24,35-24,-35 0,17 23,-17 1,17-24,1 1,-1-1,-17 1,17 22,1-46,-1 47,-17-1,0 25,-1-72,19 71,-18-46,17-1,-17 23,-1 1,1 23,0-23,-18 0,18 0,16-1,-34-23,36 24,-36 24,17-25,1 1,0 23,-1-23,1 0,-18 0,18 23,0-22,-1-25,1 47,0 0,-18-46,17 46,1 0,-18 1,0-1,18 24,-18-24,0 1,18-1,-1 0,-17 1,0-1,18 24,-18-23,0-1,18 24,-18-24,18 24,-18-23,0-1,0 0,0 48,0 47,-18 0,-35 0,17 23,18-23,-17 0,17 0,-17 23,17-47,0 0,1 0,-19 24,36-23,-17-1,-1-24,0 48,1 0,0-23,17 22,-36-22,1 23,35 0,-36 23,19-23,17-24,-36 1,18 22,18-46,0 0,-17 23,-1-23,18-1,0 24,-18 1,0-1,1-1,-1 25,18-24,-35 1,35-25,0 25,-18-1,0-47,18 24,0 23,0-24,-18 25,1-1,-1 48,0-48,0 24,1-24,17 0,0 1,-18-1,18-24,0 1,-18 23,18-23,0 23,0-23,0 0,0 23,0-24,0 1,0 0,0-1,0 1,0 23,0-23,0 0,0 23,0 0,0-24,0 24,18-23,-18-1,0 1,0 0,18-24,-18 23,0 1,17-1,1 25,0-25,0 1,-18 0,17-1,-17 1,18-1,0 1,0-24,-18 24,17-24,1 23,-18 1,18-24,-1 0,1 24,0-24,0 0,-1 0,1 0,0 0,0 0,-1 0,1 0,0 0,17-24,-17 24,0-47,34 23,-34-23,-1 23,19 1,-19-25,19 25,-36-25,18 48,-1-23,1 23,-18-24,18 1,-1 23,1-24,-18 0,18 1,0 23,-18-24,0 0,35 1,-35 23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42.10526" units="1/cm"/>
          <inkml:channelProperty channel="Y" name="resolution" value="42.85714" units="1/cm"/>
        </inkml:channelProperties>
      </inkml:inkSource>
      <inkml:timestamp xml:id="ts0" timeString="2013-03-02T08:25:01.406"/>
    </inkml:context>
    <inkml:brush xml:id="br0">
      <inkml:brushProperty name="width" value="0.6985" units="cm"/>
      <inkml:brushProperty name="height" value="0.6985" units="cm"/>
      <inkml:brushProperty name="color" value="#3366FF"/>
      <inkml:brushProperty name="rasterOp" value="maskPen"/>
      <inkml:brushProperty name="fitToCurve" value="1"/>
    </inkml:brush>
  </inkml:definitions>
  <inkml:trace contextRef="#ctx0" brushRef="#br0">1056 347,'17'0,"-17"23,0 1,0-1,0 47,0-46,0 23,-17-1,-1-22,18 24,0-25,0 0,-17 1,-1-1,18 24,-18-23,1 22,17 1,-18 0,1-24,17 24,0-23,-18 23,1-24,17 24,-18-24,1 1,17 23,-18 0,1-23,-1 22,1 1,-1-23,18 23,-17-1,-1-22,18 23,-17-1,-1 1,1-23,17 23,-18-24,0 1,18 47,-17-25,-1 1,1 0,17 0,-18 23,1-46,-1 22,18 1,-17 0,-1 0,18 0,0-23,0 23,-17 0,17-24,-18 24,18 0,0 0,-17 0,17-1,-18 1,18 0,-17 0,17 0,0-24,0 25,-18-25,18 1,0-1,0 1,0-1,0 24,-17-24,17 1,0 22,0 1,0-23,0-1,0 1,0-1,0 0,-18 24,18 0,0-24,0 1,-17 24,17-25,0 1,0 22,0 1,0-23,0-1,0 24,0-24,0 24,17-24,-17 48,0-48,18 1,-1 22,-17 1,0 1,18-25,-1-23,-17 47,18-23,-18-1,0 1,17-24,1 23,-18 0,17 1,-17-1,18 1,-1-24,18 23,0-23,18 0,-18 0,35 0,-17 0,-1-23,18-1,-17 24,35-23,17-24,-34 0,17-23,-18 23,17 23,-17-47,0 25,-17-1,17 0,-17-47,17 47,-18-46,19 46,-19-23,1-25,-18 25,35-24,0 0,-35 1,35-24,-17 70,-18-48,35 25,-35 23,17-46,-16 22,-1-22,17 22,-34 1,17-25,17 2,-34-1,34 24,-17 0,1-24,0 24,-19 22,1-22,17 23,-35 0,17 0,1 0,-1 24,1 0,-1-48,1 48,17-24,-35 0,17 24,1-1,-18-47,17 48,1-24,-18 0,18 24,-18-1,17-23,-17 24,18-24,-1 24,-17-24,18 0,-18 0,17 47,-17-23,0-1,0 1,18-24,-18 23,17 0,-17 1,0 0,0-1,18 24,-18-23,0-1,17 1,-17 0,0-1,0 1,0 46,0 24,0 0,-17 23,-1 25,-17-25,35 0,-35 0,35-23,-17 0,17 23,-18-23,1 0,-1 23,18 1,-18 0,18-25,-17 25,-1-1,1 24,17-24,-18-23,1 23,-1 1,1-24,-1 23,18-23,-17 47,17-24,-18-23,1 0,17-1,-18 1,18 1,0-1,-17 0,-1 23,18-23,0 0,-17 23,17-23,-19 0,19-24,-17 24,17-24,0 24,0-24,0 2,0 22,0-24,0 24,-18 0,18 0,0-1,0 1,0-23,0 23,0-24,0 47,0-46,0 22,0 2,0-1,0 0,0 0,0 0,0-24,0 24,0-24,0 24,18-47,-18 23,17 24,-17-23,0 23,0-24,0 24,19-47,-19 23,0 1,0 0,17-24,-17 23,18 1,-18-1,17 1,-17-1,18 1,-1-1,1 0,-18 1,17-24,1 0,-1 23,1-23,-1 0,18 0,0 0,-17 0,0 0,17 0,0-23,17-1,-17-22,35-1,-35 0,18 0,-18-24,-17 47,-1 1,18-47,-17 46,-18 1,17-24,1 24,-18-1,17 24,-17-23,35-24,-17 24,17-1,-18 24,-17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42.10526" units="1/cm"/>
          <inkml:channelProperty channel="Y" name="resolution" value="42.85714" units="1/cm"/>
        </inkml:channelProperties>
      </inkml:inkSource>
      <inkml:timestamp xml:id="ts0" timeString="2013-03-02T08:25:01.407"/>
    </inkml:context>
    <inkml:brush xml:id="br0">
      <inkml:brushProperty name="width" value="0.6985" units="cm"/>
      <inkml:brushProperty name="height" value="0.6985" units="cm"/>
      <inkml:brushProperty name="color" value="#3366FF"/>
      <inkml:brushProperty name="rasterOp" value="maskPen"/>
      <inkml:brushProperty name="fitToCurve" value="1"/>
    </inkml:brush>
  </inkml:definitions>
  <inkml:trace contextRef="#ctx0" brushRef="#br0">828 374,'0'26,"0"49,0-49,0 49,0 1,0 0,0 25,0-25,0 0,0-25,0-1,0 26,-25-26,25 1,-26 0,26-1,0 26,0 0,-25 0,0-26,0 1,25 25,0-26,0 26,0 0,0-26,0 1,0 0,0-1,0-25,0 26,0 0,0-1,0 26,0-25,0 24,0-24,-25 25,0 0,25-26,0 1,0-1,-25 1,25-1,0 1,0 0,0 24,0-24,-26 25,26-26,0 1,0-1,0 1,-25 0,25-1,0 1,-25-1,25-24,0 24,0 1,0-1,0-24,0-1,-25 25,25-24,0 24,-25 1,25-1,0-24,-25-1,0 25,25-24,0 24,0 1,-26-26,26 26,-25-26,25 26,-25-26,25 0,0 0,0 1,-25-1,25 0,0 0,0 1,0-1,0 0,0 1,0-1,0-101,25 0,-25 0,25 1,-25 75</inkml:trace>
  <inkml:trace contextRef="#ctx0" brushRef="#br0" timeOffset="1">978 3180,'0'-25,"0"0,0-26,0 26,0 0,26-26,-1 1,0 24,-25-24,25-1,0 26,0 0,0-1,26 1,-26 0,0-1,25 26,-25-25,1 25,24 0,0 0,-25 0,25 0,1 25,-26 1,25 50,0-51,-24 25,24-24,-25-1,0 26,0-26,0 25,0-50,-25 26,51-26,-1-51,25 26,-24-26,-1 26,0-26,-25 26,1 0,-1 0,0-1,0 1,-25 0,25 25,0-51,0 26,-25 0,25 25,-25-26,26 26,-26-25,25 25,-50 0,-26 25,51-25</inkml:trace>
  <inkml:trace contextRef="#ctx0" brushRef="#br0" timeOffset="2">3190 349,'0'25,"0"26,0-1,0 1,0 25,0 0,0-1,-25 1,25-25,-25 25,25-26,0 1,0 25,-25-26,25 26,-25-25,0-1,25 26,0-25,-25-1,25 26,-26 0,26-26,-25 52,25-52,-25 26,25 0,-25 0,25-1,-25-24,25 25,0 0,-25-26,0 26,0 0,25 0,0 25,0-25,-26 0,26-26,-25 26,25 0,0 0,0 25,0-25,0-1,0-24,0-26,0 26,0 25,0-26,0-24,0 24,0 1,0-1,-25 26,25-25,0-26,0 25,0-24,0 24,0-24,0-1,0 0,0 0,0 1,25 24,-25 1,0-1,25 1,1 0,-26 24,0-24,25-26,0 26,-25-26,25-25,0 0,-25 25,25 1,-25-1,25-25,0 25,1-25,-26 25,25-25,25 0,-25 0,0 0,0 0,26 0,-1 0,-25 0,0 0,0 0,26-25,-1-25,0-1,26 26,-26-76,0 50,0 1,-24-1,49-25,-50 26,25-1,-50 26,25 25,-25-26,0 1,26 25,-1 0,25-25,-25 25,25-51,1 26,24-26,1 1,-51 25,-25 25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42.10526" units="1/cm"/>
          <inkml:channelProperty channel="Y" name="resolution" value="42.85714" units="1/cm"/>
        </inkml:channelProperties>
      </inkml:inkSource>
      <inkml:timestamp xml:id="ts0" timeString="2013-03-02T08:25:01.410"/>
    </inkml:context>
    <inkml:brush xml:id="br0">
      <inkml:brushProperty name="width" value="0.6985" units="cm"/>
      <inkml:brushProperty name="height" value="0.6985" units="cm"/>
      <inkml:brushProperty name="color" value="#3366FF"/>
      <inkml:brushProperty name="rasterOp" value="maskPen"/>
      <inkml:brushProperty name="fitToCurve" value="1"/>
    </inkml:brush>
  </inkml:definitions>
  <inkml:trace contextRef="#ctx0" brushRef="#br0">660 398,'0'17,"0"0,0 18,0 0,0-1,0 0,0 17,0 2,0-2,-17 17,-1 2,-19 15,19-16,1 0,-1-18,0 1,0 17,18-18,-18 0,18 1,-18 0,18-1,-18 1,0-1,18 35,0-17,-18 0,18-18,-18 1,18-1,0 1,0-1,0 1,-18-18,18 18,0-1,0 1,0-1,0 1,0 0,0 16,0 1,0 17,0-17,0-18,18 1,0-18,-18 0,0 18,18-35,0 35,0-1,18 18,-18-34,0-1,0 0,17 0,-17 1,1-1,-1 1,17 16,-17-17,18-17,18 35,-36-52,18 35,-1-18,1 0,0-17,-18 0,36 0,-1 0,37-34,18-18,35-17,-18-16,37-36,17 1,-36 0,19-18,-37 18,19 17,-55 17,-35 17,0-17,-1 35,-35-1,19-34,16-17,1 34,0-17,0 1,-37 33,37-34,0 17,-18 1,0 16,18-34,17 18,-53-1,54 0,-18 18,-36-36,35 36,1-35,-36 34,18 1,0-17,-19 15,20 2,-19 0,0-1,-18 0,17 18,-17 0,18-17,-18 16,0 17,0-16,0 17,0 0,0 0,0 68,-18 53,-17-2,-20 19,2-1,17 0,-18 35,18-17,-17-18,-1 0,54-17,-36-17,18 34,0 1,0 16,-17 18,-1-1,17-16,1 34,-17-18,17 18,-18-18,18-16,1 34,-2-17,1 17,-18 17,19-17,-1 34,0-17,-37 0,38 0,-1-53,0 19,0 0,0-17,1-18,17-17,-18 35,0-19,-1 36,1-17,-17-18,17 0,-18-51,18-17,-18 16,0-16,36 0,-35-1,-1 0,18 1,-19 0,2 16,-19-33,19-1,-1 1,-18-18,0 17,1-17,16-17,-16 17,-1-17,-18 0,19 0,-20-17,2 17,0-51,-1-1,18 18,-18-35,36 35,18-1,1-34,-19 35,-1-52,-16-17,-1-17,19 0,16 16,19 53,-18-18,18 0,0-16,0 33,0 0,0 1,18 0,-18-1,37 0,-20 1,19-18,18 17,-18-33,18 33,17-17,-35 35,36-34,-37 15,38 2,-20 0,18-36,19 2,-18-2,18 2,-19-19,-34 53,16-34,-17 50,18-34,-18 35,17 0,-17-36,18 36,-18-34,35 34,-35-36,18 36,-18-34,35 34,-34-36,16 53,-17-17,-1-17,20 16,-19 0,-1-16,1 17,0 17,-18 0,18-18,-18 18,0-1,-1 18,-17-17,18 17,-18-17,19 17,-19-17,18 17,17 0,-17-17,0 17,0 0,0 0,-18-17,17 0,2 17,-1-17,-36 51,18-34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42.10526" units="1/cm"/>
          <inkml:channelProperty channel="Y" name="resolution" value="42.85714" units="1/cm"/>
        </inkml:channelProperties>
      </inkml:inkSource>
      <inkml:timestamp xml:id="ts0" timeString="2013-03-02T08:25:01.411"/>
    </inkml:context>
    <inkml:brush xml:id="br0">
      <inkml:brushProperty name="width" value="0.6985" units="cm"/>
      <inkml:brushProperty name="height" value="0.6985" units="cm"/>
      <inkml:brushProperty name="color" value="#3366FF"/>
      <inkml:brushProperty name="rasterOp" value="maskPen"/>
      <inkml:brushProperty name="fitToCurve" value="1"/>
    </inkml:brush>
  </inkml:definitions>
  <inkml:trace contextRef="#ctx0" brushRef="#br0">4536 553,'-52'-22,"26"1,-1-23,-51 22,-1 1,27-1,0 1,25 21,-25 0,0 0,-1 0,27 0,-26 0,-27 0,53 0,-26 0,25 0,-25 0,0 0,-27 0,1 0,52 0,-27 0,1 0,-1 0,1 0,26 21,0 1,-53-22,53 21,-26 1,-27 22,27-23,-1 44,1-22,-26 0,25 43,-25-42,25 21,-25-1,52-21,-27 0,27 44,-26-65,25 21,-25 21,52-21,-26 0,0 2,26 19,-53 22,27-21,0-22,0 1,0-1,0 21,-1-21,1 0,0 23,26-23,-26 22,0-1,-1 1,27 0,-26 21,0 0,26-21,-26 1,0-2,26 1,0-1,0 2,-26-2,26 1,0-1,0 1,0-21,0-1,0 22,0-22,0 21,0-21,0 1,0 21,0-1,0 1,26 1,0-2,0 1,-26-1,52 1,-25-21,-27-1,52 0,-26 21,0-42,27-1,-27 23,0-44,0 44,0-23,27 1,-27-1,26-21,27 22,-27-1,27-21,-1 0,1 0,-1 0,1 0,-27 0,1 0,-27 0,26 0,0 0,-25 0,25 0,0 0,1 0,25 0,-25 0,-27 0,26-21,1 21,25-22,-26 1,1-1,-27 1,52-1,-78 0,27 0,-1 0,0 1,-26-22,26 21,27 1,-53-22,52 0,-52 21,52-43,-26 22,1 21,-1-21,26 0,-52 22,0-1,26 1,1-2,-27 2,0-1,0-21,26 43,-26-43,0 21,0 1,26-1,-26 1,0-1,26 1,-26-2,0 2,0 21</inkml:trace>
  <inkml:trace contextRef="#ctx0" brushRef="#br0" timeOffset="1">1604 3511,'0'21,"-26"1,0-1,-1 1,1 0,-26-1,26 23,-27-44,27 43,0-21,-26-22,25 21,1 1,-26-1,26 1,-27-22,1 21,26 1,-26-22,-1 21,27-21,0 22,-27 0,27-22,0 0,-26 22,52-1,-53-21,27 0,26 22,-26-22,0 0,0 0,26 21,-27-21,1 0,-26 0,26 0,0 0,-1 0,27 0</inkml:trace>
  <inkml:trace contextRef="#ctx0" brushRef="#br0" timeOffset="2">4379 380,'0'21,"0"1,0-1,26 1,-26-1,26 2,-26-2,0 1,27-1,-27 1,0-1,0 1,26-22,-26 21,0 1,0-1,0 1,0 21,0-20,0-2,0 1,0 21,0-22,0 1,0-1,-26 1,26 21,-27-43,27 21,0 22,-26-20,26-2,0-21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3B92-F5F2-41FF-BE03-F07B7987CEE8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A7B4-F7AB-409A-9914-9D85C7CF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2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3B92-F5F2-41FF-BE03-F07B7987CEE8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A7B4-F7AB-409A-9914-9D85C7CF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30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3B92-F5F2-41FF-BE03-F07B7987CEE8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A7B4-F7AB-409A-9914-9D85C7CF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12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3B92-F5F2-41FF-BE03-F07B7987CEE8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A7B4-F7AB-409A-9914-9D85C7CF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57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3B92-F5F2-41FF-BE03-F07B7987CEE8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A7B4-F7AB-409A-9914-9D85C7CF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838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3B92-F5F2-41FF-BE03-F07B7987CEE8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A7B4-F7AB-409A-9914-9D85C7CF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08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3B92-F5F2-41FF-BE03-F07B7987CEE8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A7B4-F7AB-409A-9914-9D85C7CF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21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3B92-F5F2-41FF-BE03-F07B7987CEE8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A7B4-F7AB-409A-9914-9D85C7CF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20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3B92-F5F2-41FF-BE03-F07B7987CEE8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A7B4-F7AB-409A-9914-9D85C7CF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99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3B92-F5F2-41FF-BE03-F07B7987CEE8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A7B4-F7AB-409A-9914-9D85C7CF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26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3B92-F5F2-41FF-BE03-F07B7987CEE8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A7B4-F7AB-409A-9914-9D85C7CF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12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73B92-F5F2-41FF-BE03-F07B7987CEE8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7A7B4-F7AB-409A-9914-9D85C7CF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084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http://www.igraza.ru/images/stories/103.png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11.emf"/><Relationship Id="rId3" Type="http://schemas.openxmlformats.org/officeDocument/2006/relationships/image" Target="../media/image6.emf"/><Relationship Id="rId7" Type="http://schemas.openxmlformats.org/officeDocument/2006/relationships/image" Target="../media/image8.emf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10.emf"/><Relationship Id="rId5" Type="http://schemas.openxmlformats.org/officeDocument/2006/relationships/image" Target="../media/image7.emf"/><Relationship Id="rId15" Type="http://schemas.openxmlformats.org/officeDocument/2006/relationships/image" Target="http://www.igraza.ru/images/stories/103.png" TargetMode="External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9.emf"/><Relationship Id="rId1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http://www.igraza.ru/images/stories/102.png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13" Type="http://schemas.openxmlformats.org/officeDocument/2006/relationships/image" Target="http://www.igraza.ru/images/stories/102.png" TargetMode="External"/><Relationship Id="rId3" Type="http://schemas.openxmlformats.org/officeDocument/2006/relationships/image" Target="../media/image14.emf"/><Relationship Id="rId7" Type="http://schemas.openxmlformats.org/officeDocument/2006/relationships/image" Target="../media/image16.emf"/><Relationship Id="rId12" Type="http://schemas.openxmlformats.org/officeDocument/2006/relationships/image" Target="../media/image8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.xml"/><Relationship Id="rId11" Type="http://schemas.openxmlformats.org/officeDocument/2006/relationships/image" Target="../media/image18.emf"/><Relationship Id="rId5" Type="http://schemas.openxmlformats.org/officeDocument/2006/relationships/image" Target="../media/image15.emf"/><Relationship Id="rId10" Type="http://schemas.openxmlformats.org/officeDocument/2006/relationships/customXml" Target="../ink/ink11.xml"/><Relationship Id="rId4" Type="http://schemas.openxmlformats.org/officeDocument/2006/relationships/customXml" Target="../ink/ink8.xml"/><Relationship Id="rId9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26" y="0"/>
            <a:ext cx="854744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258" y="3861048"/>
            <a:ext cx="3816424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Diana-Pesnya-pervoklassnika(muzofon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56592" y="4230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56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6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задача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268760"/>
            <a:ext cx="9028092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вал 4"/>
          <p:cNvSpPr/>
          <p:nvPr/>
        </p:nvSpPr>
        <p:spPr>
          <a:xfrm>
            <a:off x="611560" y="188640"/>
            <a:ext cx="1080120" cy="108012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dirty="0" smtClean="0"/>
              <a:t>1</a:t>
            </a:r>
            <a:endParaRPr lang="ru-RU" sz="6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979712" y="332656"/>
            <a:ext cx="6048672" cy="8640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dirty="0" smtClean="0"/>
              <a:t>ЗАДАНИЕ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128749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007" y="-28696"/>
            <a:ext cx="9208007" cy="6887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373216"/>
            <a:ext cx="2016224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31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51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Рукописные данные 1"/>
              <p14:cNvContentPartPr/>
              <p14:nvPr/>
            </p14:nvContentPartPr>
            <p14:xfrm>
              <a:off x="304407" y="4149080"/>
              <a:ext cx="1368152" cy="2428920"/>
            </p14:xfrm>
          </p:contentPart>
        </mc:Choice>
        <mc:Fallback xmlns="">
          <p:pic>
            <p:nvPicPr>
              <p:cNvPr id="2" name="Рукописные данные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8753" y="4023440"/>
                <a:ext cx="1619460" cy="268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Рукописные данные 2"/>
              <p14:cNvContentPartPr/>
              <p14:nvPr/>
            </p14:nvContentPartPr>
            <p14:xfrm>
              <a:off x="1828059" y="4116531"/>
              <a:ext cx="1152128" cy="1483920"/>
            </p14:xfrm>
          </p:contentPart>
        </mc:Choice>
        <mc:Fallback xmlns="">
          <p:pic>
            <p:nvPicPr>
              <p:cNvPr id="3" name="Рукописные данные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02405" y="3990891"/>
                <a:ext cx="1403436" cy="173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Рукописные данные 3"/>
              <p14:cNvContentPartPr/>
              <p14:nvPr/>
            </p14:nvContentPartPr>
            <p14:xfrm>
              <a:off x="3131840" y="3982328"/>
              <a:ext cx="1296144" cy="2762424"/>
            </p14:xfrm>
          </p:contentPart>
        </mc:Choice>
        <mc:Fallback xmlns="">
          <p:pic>
            <p:nvPicPr>
              <p:cNvPr id="4" name="Рукописные данные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06186" y="3856681"/>
                <a:ext cx="1547452" cy="301371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Рукописные данные 4"/>
              <p14:cNvContentPartPr/>
              <p14:nvPr/>
            </p14:nvContentPartPr>
            <p14:xfrm>
              <a:off x="4500789" y="4013023"/>
              <a:ext cx="1224136" cy="1296144"/>
            </p14:xfrm>
          </p:contentPart>
        </mc:Choice>
        <mc:Fallback xmlns="">
          <p:pic>
            <p:nvPicPr>
              <p:cNvPr id="5" name="Рукописные данные 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75135" y="3887369"/>
                <a:ext cx="1475444" cy="15474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Рукописные данные 5"/>
              <p14:cNvContentPartPr/>
              <p14:nvPr/>
            </p14:nvContentPartPr>
            <p14:xfrm>
              <a:off x="5868144" y="3778205"/>
              <a:ext cx="1512168" cy="1585335"/>
            </p14:xfrm>
          </p:contentPart>
        </mc:Choice>
        <mc:Fallback xmlns="">
          <p:pic>
            <p:nvPicPr>
              <p:cNvPr id="6" name="Рукописные данные 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742520" y="3652573"/>
                <a:ext cx="1763416" cy="18365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Рукописные данные 6"/>
              <p14:cNvContentPartPr/>
              <p14:nvPr/>
            </p14:nvContentPartPr>
            <p14:xfrm>
              <a:off x="7596336" y="3778205"/>
              <a:ext cx="1268808" cy="1449666"/>
            </p14:xfrm>
          </p:contentPart>
        </mc:Choice>
        <mc:Fallback xmlns="">
          <p:pic>
            <p:nvPicPr>
              <p:cNvPr id="7" name="Рукописные данные 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470679" y="3652570"/>
                <a:ext cx="1520121" cy="1700937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Picture 2" descr="задача"/>
          <p:cNvPicPr>
            <a:picLocks noChangeAspect="1" noChangeArrowheads="1"/>
          </p:cNvPicPr>
          <p:nvPr/>
        </p:nvPicPr>
        <p:blipFill>
          <a:blip r:embed="rId14" r:link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-149181"/>
            <a:ext cx="8280919" cy="3892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Овал 9"/>
          <p:cNvSpPr/>
          <p:nvPr/>
        </p:nvSpPr>
        <p:spPr>
          <a:xfrm>
            <a:off x="12336" y="114600"/>
            <a:ext cx="671232" cy="63570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1</a:t>
            </a:r>
            <a:endParaRPr lang="ru-RU" sz="4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88301" y="116632"/>
            <a:ext cx="4032448" cy="63367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ЗАДАНИЕ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82660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26" y="0"/>
            <a:ext cx="854744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258" y="3861048"/>
            <a:ext cx="3816424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985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EFEC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133600"/>
            <a:ext cx="8075613" cy="4425950"/>
          </a:xfrm>
        </p:spPr>
        <p:txBody>
          <a:bodyPr/>
          <a:lstStyle/>
          <a:p>
            <a:pPr>
              <a:buFontTx/>
              <a:buNone/>
            </a:pPr>
            <a:r>
              <a:rPr lang="ru-RU"/>
              <a:t>	</a:t>
            </a:r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958850" y="5521325"/>
            <a:ext cx="56911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8" name="Freeform 6"/>
          <p:cNvSpPr>
            <a:spLocks/>
          </p:cNvSpPr>
          <p:nvPr/>
        </p:nvSpPr>
        <p:spPr bwMode="auto">
          <a:xfrm rot="-1227133">
            <a:off x="2555875" y="3141663"/>
            <a:ext cx="3455988" cy="1439862"/>
          </a:xfrm>
          <a:custGeom>
            <a:avLst/>
            <a:gdLst>
              <a:gd name="T0" fmla="*/ 0 w 2586"/>
              <a:gd name="T1" fmla="*/ 1044 h 1354"/>
              <a:gd name="T2" fmla="*/ 1134 w 2586"/>
              <a:gd name="T3" fmla="*/ 1180 h 1354"/>
              <a:gd name="T4" fmla="*/ 2586 w 2586"/>
              <a:gd name="T5" fmla="*/ 0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86" h="1354">
                <a:moveTo>
                  <a:pt x="0" y="1044"/>
                </a:moveTo>
                <a:cubicBezTo>
                  <a:pt x="351" y="1199"/>
                  <a:pt x="703" y="1354"/>
                  <a:pt x="1134" y="1180"/>
                </a:cubicBezTo>
                <a:cubicBezTo>
                  <a:pt x="1565" y="1006"/>
                  <a:pt x="2075" y="503"/>
                  <a:pt x="2586" y="0"/>
                </a:cubicBezTo>
              </a:path>
            </a:pathLst>
          </a:custGeom>
          <a:noFill/>
          <a:ln w="38100" cmpd="sng">
            <a:solidFill>
              <a:srgbClr val="FF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3767138" y="4729163"/>
            <a:ext cx="1587" cy="7969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H="1">
            <a:off x="3046413" y="4729163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3554413" y="5519738"/>
            <a:ext cx="14414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/>
              <a:t>x</a:t>
            </a:r>
            <a:r>
              <a:rPr lang="en-US" sz="1000" b="1" i="1"/>
              <a:t>0</a:t>
            </a:r>
            <a:endParaRPr lang="ru-RU" sz="2000" b="1" i="1"/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2254250" y="4513263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/>
              <a:t>f(x</a:t>
            </a:r>
            <a:r>
              <a:rPr lang="en-US" sz="1400" b="1" i="1"/>
              <a:t>0</a:t>
            </a:r>
            <a:r>
              <a:rPr lang="en-US" b="1" i="1"/>
              <a:t>)</a:t>
            </a:r>
            <a:endParaRPr lang="ru-RU" b="1" i="1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3406775" y="4297363"/>
            <a:ext cx="647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1">
                <a:latin typeface="Lucida Sans Unicode" pitchFamily="34" charset="0"/>
              </a:rPr>
              <a:t>M</a:t>
            </a:r>
            <a:r>
              <a:rPr lang="en-US" sz="1200" b="1" i="1">
                <a:latin typeface="Lucida Sans Unicode" pitchFamily="34" charset="0"/>
              </a:rPr>
              <a:t>0</a:t>
            </a:r>
            <a:endParaRPr lang="ru-RU" sz="1200" b="1" i="1">
              <a:latin typeface="Lucida Sans Unicode" pitchFamily="34" charset="0"/>
            </a:endParaRPr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 flipH="1" flipV="1">
            <a:off x="3046413" y="2640013"/>
            <a:ext cx="3175" cy="340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6791325" y="5376863"/>
            <a:ext cx="5762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1"/>
              <a:t>X</a:t>
            </a:r>
            <a:endParaRPr lang="ru-RU" sz="2000" b="1" i="1"/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2614613" y="2497138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1"/>
              <a:t>y</a:t>
            </a:r>
            <a:endParaRPr lang="ru-RU" sz="2000" b="1" i="1"/>
          </a:p>
        </p:txBody>
      </p:sp>
      <p:graphicFrame>
        <p:nvGraphicFramePr>
          <p:cNvPr id="3088" name="Object 16"/>
          <p:cNvGraphicFramePr>
            <a:graphicFrameLocks noChangeAspect="1"/>
          </p:cNvGraphicFramePr>
          <p:nvPr/>
        </p:nvGraphicFramePr>
        <p:xfrm>
          <a:off x="6070600" y="2424113"/>
          <a:ext cx="719138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" name="Формула" r:id="rId3" imgW="330120" imgH="215640" progId="Equation.3">
                  <p:embed/>
                </p:oleObj>
              </mc:Choice>
              <mc:Fallback>
                <p:oleObj name="Формула" r:id="rId3" imgW="330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0600" y="2424113"/>
                        <a:ext cx="719138" cy="433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0" name="Oval 18"/>
          <p:cNvSpPr>
            <a:spLocks noChangeArrowheads="1"/>
          </p:cNvSpPr>
          <p:nvPr/>
        </p:nvSpPr>
        <p:spPr bwMode="auto">
          <a:xfrm>
            <a:off x="3767138" y="4656138"/>
            <a:ext cx="73025" cy="714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2759075" y="5448300"/>
            <a:ext cx="647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i="1"/>
              <a:t>0</a:t>
            </a:r>
          </a:p>
        </p:txBody>
      </p:sp>
      <p:sp>
        <p:nvSpPr>
          <p:cNvPr id="20" name="Овал 19"/>
          <p:cNvSpPr/>
          <p:nvPr/>
        </p:nvSpPr>
        <p:spPr>
          <a:xfrm>
            <a:off x="611560" y="188640"/>
            <a:ext cx="1080120" cy="108012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dirty="0"/>
              <a:t>2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979712" y="332656"/>
            <a:ext cx="6048672" cy="8640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dirty="0" smtClean="0"/>
              <a:t>ЗАДАНИЕ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80235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with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withGroup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 animBg="1"/>
      <p:bldP spid="3078" grpId="0" animBg="1"/>
      <p:bldP spid="3079" grpId="0" animBg="1"/>
      <p:bldP spid="3080" grpId="0" animBg="1"/>
      <p:bldP spid="3084" grpId="0" animBg="1"/>
      <p:bldP spid="3087" grpId="0"/>
      <p:bldP spid="309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007" y="-28696"/>
            <a:ext cx="9208007" cy="6887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373216"/>
            <a:ext cx="2016224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54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51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EFEC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133600"/>
            <a:ext cx="8075613" cy="4425950"/>
          </a:xfrm>
        </p:spPr>
        <p:txBody>
          <a:bodyPr/>
          <a:lstStyle/>
          <a:p>
            <a:pPr>
              <a:buFontTx/>
              <a:buNone/>
            </a:pPr>
            <a:r>
              <a:rPr lang="ru-RU"/>
              <a:t>	</a:t>
            </a:r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958850" y="5521325"/>
            <a:ext cx="56911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8" name="Freeform 6"/>
          <p:cNvSpPr>
            <a:spLocks/>
          </p:cNvSpPr>
          <p:nvPr/>
        </p:nvSpPr>
        <p:spPr bwMode="auto">
          <a:xfrm rot="-1227133">
            <a:off x="2555875" y="3141663"/>
            <a:ext cx="3455988" cy="1439862"/>
          </a:xfrm>
          <a:custGeom>
            <a:avLst/>
            <a:gdLst>
              <a:gd name="T0" fmla="*/ 0 w 2586"/>
              <a:gd name="T1" fmla="*/ 1044 h 1354"/>
              <a:gd name="T2" fmla="*/ 1134 w 2586"/>
              <a:gd name="T3" fmla="*/ 1180 h 1354"/>
              <a:gd name="T4" fmla="*/ 2586 w 2586"/>
              <a:gd name="T5" fmla="*/ 0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86" h="1354">
                <a:moveTo>
                  <a:pt x="0" y="1044"/>
                </a:moveTo>
                <a:cubicBezTo>
                  <a:pt x="351" y="1199"/>
                  <a:pt x="703" y="1354"/>
                  <a:pt x="1134" y="1180"/>
                </a:cubicBezTo>
                <a:cubicBezTo>
                  <a:pt x="1565" y="1006"/>
                  <a:pt x="2075" y="503"/>
                  <a:pt x="2586" y="0"/>
                </a:cubicBezTo>
              </a:path>
            </a:pathLst>
          </a:custGeom>
          <a:noFill/>
          <a:ln w="38100" cmpd="sng">
            <a:solidFill>
              <a:srgbClr val="FF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3767138" y="4729163"/>
            <a:ext cx="1587" cy="7969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H="1">
            <a:off x="3046413" y="4729163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3554413" y="5519738"/>
            <a:ext cx="14414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/>
              <a:t>x</a:t>
            </a:r>
            <a:r>
              <a:rPr lang="en-US" sz="1000" b="1" i="1"/>
              <a:t>0</a:t>
            </a:r>
            <a:endParaRPr lang="ru-RU" sz="2000" b="1" i="1"/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2254250" y="4513263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/>
              <a:t>f(x</a:t>
            </a:r>
            <a:r>
              <a:rPr lang="en-US" sz="1400" b="1" i="1"/>
              <a:t>0</a:t>
            </a:r>
            <a:r>
              <a:rPr lang="en-US" b="1" i="1"/>
              <a:t>)</a:t>
            </a:r>
            <a:endParaRPr lang="ru-RU" b="1" i="1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3406775" y="4297363"/>
            <a:ext cx="647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1">
                <a:latin typeface="Lucida Sans Unicode" pitchFamily="34" charset="0"/>
              </a:rPr>
              <a:t>M</a:t>
            </a:r>
            <a:r>
              <a:rPr lang="en-US" sz="1200" b="1" i="1">
                <a:latin typeface="Lucida Sans Unicode" pitchFamily="34" charset="0"/>
              </a:rPr>
              <a:t>0</a:t>
            </a:r>
            <a:endParaRPr lang="ru-RU" sz="1200" b="1" i="1">
              <a:latin typeface="Lucida Sans Unicode" pitchFamily="34" charset="0"/>
            </a:endParaRPr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 flipH="1" flipV="1">
            <a:off x="3046413" y="2640013"/>
            <a:ext cx="3175" cy="340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5" name="Line 13"/>
          <p:cNvSpPr>
            <a:spLocks noChangeShapeType="1"/>
          </p:cNvSpPr>
          <p:nvPr/>
        </p:nvSpPr>
        <p:spPr bwMode="auto">
          <a:xfrm flipH="1">
            <a:off x="1101725" y="3648075"/>
            <a:ext cx="6194425" cy="1873250"/>
          </a:xfrm>
          <a:prstGeom prst="line">
            <a:avLst/>
          </a:prstGeom>
          <a:noFill/>
          <a:ln w="38100">
            <a:solidFill>
              <a:srgbClr val="66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6791325" y="5376863"/>
            <a:ext cx="5762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1"/>
              <a:t>X</a:t>
            </a:r>
            <a:endParaRPr lang="ru-RU" sz="2000" b="1" i="1"/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2614613" y="2497138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1"/>
              <a:t>y</a:t>
            </a:r>
            <a:endParaRPr lang="ru-RU" sz="2000" b="1" i="1"/>
          </a:p>
        </p:txBody>
      </p:sp>
      <p:graphicFrame>
        <p:nvGraphicFramePr>
          <p:cNvPr id="3088" name="Object 16"/>
          <p:cNvGraphicFramePr>
            <a:graphicFrameLocks noChangeAspect="1"/>
          </p:cNvGraphicFramePr>
          <p:nvPr/>
        </p:nvGraphicFramePr>
        <p:xfrm>
          <a:off x="6070600" y="2424113"/>
          <a:ext cx="719138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6" name="Формула" r:id="rId3" imgW="330120" imgH="215640" progId="Equation.3">
                  <p:embed/>
                </p:oleObj>
              </mc:Choice>
              <mc:Fallback>
                <p:oleObj name="Формула" r:id="rId3" imgW="330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0600" y="2424113"/>
                        <a:ext cx="719138" cy="433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0" name="Oval 18"/>
          <p:cNvSpPr>
            <a:spLocks noChangeArrowheads="1"/>
          </p:cNvSpPr>
          <p:nvPr/>
        </p:nvSpPr>
        <p:spPr bwMode="auto">
          <a:xfrm>
            <a:off x="3767138" y="4656138"/>
            <a:ext cx="73025" cy="714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2759075" y="5448300"/>
            <a:ext cx="647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i="1"/>
              <a:t>0</a:t>
            </a:r>
          </a:p>
        </p:txBody>
      </p:sp>
      <p:sp>
        <p:nvSpPr>
          <p:cNvPr id="20" name="Овал 19"/>
          <p:cNvSpPr/>
          <p:nvPr/>
        </p:nvSpPr>
        <p:spPr>
          <a:xfrm>
            <a:off x="611560" y="188640"/>
            <a:ext cx="1080120" cy="108012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dirty="0"/>
              <a:t>2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979712" y="332656"/>
            <a:ext cx="6048672" cy="8640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dirty="0" smtClean="0"/>
              <a:t>ЗАДАНИЕ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897252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26" y="0"/>
            <a:ext cx="854744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258" y="3861048"/>
            <a:ext cx="3816424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595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минус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124744"/>
            <a:ext cx="9563222" cy="499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вал 2"/>
          <p:cNvSpPr/>
          <p:nvPr/>
        </p:nvSpPr>
        <p:spPr>
          <a:xfrm>
            <a:off x="611560" y="188640"/>
            <a:ext cx="1080120" cy="108012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dirty="0"/>
              <a:t>3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79712" y="332656"/>
            <a:ext cx="6048672" cy="8640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dirty="0" smtClean="0"/>
              <a:t>ЗАДАНИЕ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113615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007" y="-28696"/>
            <a:ext cx="9208007" cy="6887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373216"/>
            <a:ext cx="2016224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5125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51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Рукописные данные 1"/>
              <p14:cNvContentPartPr/>
              <p14:nvPr/>
            </p14:nvContentPartPr>
            <p14:xfrm>
              <a:off x="467544" y="4224044"/>
              <a:ext cx="1800200" cy="1584176"/>
            </p14:xfrm>
          </p:contentPart>
        </mc:Choice>
        <mc:Fallback xmlns="">
          <p:pic>
            <p:nvPicPr>
              <p:cNvPr id="2" name="Рукописные данные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1890" y="4098419"/>
                <a:ext cx="2051508" cy="18354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Рукописные данные 2"/>
              <p14:cNvContentPartPr/>
              <p14:nvPr/>
            </p14:nvContentPartPr>
            <p14:xfrm>
              <a:off x="2411760" y="4224044"/>
              <a:ext cx="1296144" cy="1512168"/>
            </p14:xfrm>
          </p:contentPart>
        </mc:Choice>
        <mc:Fallback xmlns="">
          <p:pic>
            <p:nvPicPr>
              <p:cNvPr id="3" name="Рукописные данные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86106" y="4098420"/>
                <a:ext cx="1547452" cy="176341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Рукописные данные 3"/>
              <p14:cNvContentPartPr/>
              <p14:nvPr/>
            </p14:nvContentPartPr>
            <p14:xfrm>
              <a:off x="3851920" y="4086542"/>
              <a:ext cx="1440160" cy="1640872"/>
            </p14:xfrm>
          </p:contentPart>
        </mc:Choice>
        <mc:Fallback xmlns="">
          <p:pic>
            <p:nvPicPr>
              <p:cNvPr id="4" name="Рукописные данные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26266" y="3960903"/>
                <a:ext cx="1691468" cy="18921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Рукописные данные 4"/>
              <p14:cNvContentPartPr/>
              <p14:nvPr/>
            </p14:nvContentPartPr>
            <p14:xfrm>
              <a:off x="5292080" y="4077072"/>
              <a:ext cx="1227982" cy="2488101"/>
            </p14:xfrm>
          </p:contentPart>
        </mc:Choice>
        <mc:Fallback xmlns="">
          <p:pic>
            <p:nvPicPr>
              <p:cNvPr id="5" name="Рукописные данные 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166438" y="3951425"/>
                <a:ext cx="1479267" cy="27393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Рукописные данные 5"/>
              <p14:cNvContentPartPr/>
              <p14:nvPr/>
            </p14:nvContentPartPr>
            <p14:xfrm>
              <a:off x="6444208" y="4185784"/>
              <a:ext cx="1508322" cy="1442388"/>
            </p14:xfrm>
          </p:contentPart>
        </mc:Choice>
        <mc:Fallback xmlns="">
          <p:pic>
            <p:nvPicPr>
              <p:cNvPr id="6" name="Рукописные данные 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318574" y="4060155"/>
                <a:ext cx="1759589" cy="1693645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2" descr="минус"/>
          <p:cNvPicPr>
            <a:picLocks noChangeAspect="1" noChangeArrowheads="1"/>
          </p:cNvPicPr>
          <p:nvPr/>
        </p:nvPicPr>
        <p:blipFill>
          <a:blip r:embed="rId12" r:link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221557"/>
            <a:ext cx="8640960" cy="415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вал 7"/>
          <p:cNvSpPr/>
          <p:nvPr/>
        </p:nvSpPr>
        <p:spPr>
          <a:xfrm>
            <a:off x="-508" y="15557"/>
            <a:ext cx="655787" cy="54006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/>
              <a:t>3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367644" y="159573"/>
            <a:ext cx="3672408" cy="43204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ЗАДАНИЕ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68633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26" y="0"/>
            <a:ext cx="854744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258" y="3861048"/>
            <a:ext cx="3816424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595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 flipH="1">
            <a:off x="1865839" y="1671480"/>
            <a:ext cx="2520280" cy="4320480"/>
          </a:xfrm>
          <a:prstGeom prst="line">
            <a:avLst/>
          </a:prstGeom>
          <a:ln w="76200"/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4369850" y="1679605"/>
            <a:ext cx="2736304" cy="4320480"/>
          </a:xfrm>
          <a:prstGeom prst="line">
            <a:avLst/>
          </a:prstGeom>
          <a:ln w="76200"/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835696" y="6021288"/>
            <a:ext cx="5256584" cy="0"/>
          </a:xfrm>
          <a:prstGeom prst="line">
            <a:avLst/>
          </a:prstGeom>
          <a:ln w="76200"/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755576" y="227105"/>
            <a:ext cx="1080120" cy="108012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dirty="0"/>
              <a:t>4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132112" y="335117"/>
            <a:ext cx="6048672" cy="8640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dirty="0" smtClean="0"/>
              <a:t>ЗАДАНИЕ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233055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007" y="-28696"/>
            <a:ext cx="9208007" cy="6887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373216"/>
            <a:ext cx="2016224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58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51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 flipH="1">
            <a:off x="1835696" y="1634949"/>
            <a:ext cx="2520280" cy="4320480"/>
          </a:xfrm>
          <a:prstGeom prst="line">
            <a:avLst/>
          </a:prstGeom>
          <a:ln w="76200"/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4283968" y="1671480"/>
            <a:ext cx="2808312" cy="4320480"/>
          </a:xfrm>
          <a:prstGeom prst="line">
            <a:avLst/>
          </a:prstGeom>
          <a:ln w="76200"/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835696" y="5976005"/>
            <a:ext cx="5256584" cy="0"/>
          </a:xfrm>
          <a:prstGeom prst="line">
            <a:avLst/>
          </a:prstGeom>
          <a:ln w="76200"/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755576" y="227105"/>
            <a:ext cx="1080120" cy="108012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dirty="0"/>
              <a:t>4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132112" y="335117"/>
            <a:ext cx="6048672" cy="8640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dirty="0" smtClean="0"/>
              <a:t>ЗАДАНИЕ</a:t>
            </a:r>
            <a:endParaRPr lang="ru-RU" sz="6600" dirty="0"/>
          </a:p>
        </p:txBody>
      </p:sp>
      <p:sp>
        <p:nvSpPr>
          <p:cNvPr id="2" name="Овал 1"/>
          <p:cNvSpPr/>
          <p:nvPr/>
        </p:nvSpPr>
        <p:spPr>
          <a:xfrm>
            <a:off x="2979032" y="3149848"/>
            <a:ext cx="2814173" cy="2814173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657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 advClick="0" advTm="20000"/>
    </mc:Choice>
    <mc:Fallback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8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30</Words>
  <Application>Microsoft Office PowerPoint</Application>
  <PresentationFormat>Экран (4:3)</PresentationFormat>
  <Paragraphs>30</Paragraphs>
  <Slides>16</Slides>
  <Notes>0</Notes>
  <HiddenSlides>0</HiddenSlides>
  <MMClips>1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IRINA</dc:creator>
  <cp:lastModifiedBy>IRINA</cp:lastModifiedBy>
  <cp:revision>39</cp:revision>
  <dcterms:created xsi:type="dcterms:W3CDTF">2013-03-01T10:53:13Z</dcterms:created>
  <dcterms:modified xsi:type="dcterms:W3CDTF">2013-03-11T18:21:05Z</dcterms:modified>
</cp:coreProperties>
</file>